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62E78-87C9-402D-84BC-37F6D9FE8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067E69-90FD-4311-A5A8-581C13C30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B713C6-830B-49BE-9877-57647727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310C18-0A7F-45B6-8DC3-15830911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463BC6-8E37-4799-B943-A14677A6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36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B138E-D226-4023-A7F7-DC13BD03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7ECF0D-F6AA-4944-AC2E-43685CB4E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EAC4E-F5C2-4EF3-A055-8C669C1F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954A3B-7D1D-48AF-91A7-56C4B507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7FC691-DDFE-45A0-9F37-410D93EA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9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1543B4A-95B2-4BBD-90CD-FB7422BD1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0B9BE0-DD68-4A96-BFEC-25A7CCFB8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413857-5FF2-4608-BDF0-6FA644C2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89FCBA-80FA-41F3-B3F3-A63B32DD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C3795-1422-4EDB-839C-6B64ECAC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34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083C2-BA2D-471C-91DD-2CAE9918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925B8F-7B2C-43A2-801F-196977B4B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8971D5-7ACE-41BC-A39E-AD1EA180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8FCE22-8855-4EA6-A4A3-EEF05FB1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546CB-5252-466D-8740-531CECCD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47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BA2AF-3249-40FC-BB06-0CCC38B6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787E30-C774-498B-96AC-DB2ABA91A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75A51F-CB3D-43E4-9FF0-1A38A813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B3205C-45E0-4CA7-A839-016C18AA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42368B-59C1-4851-849D-F0A9E79D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0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AAB6F-0156-4854-81BB-C3348917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C40D19-298B-4802-B9BE-9DA84DAE6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1E5A61-2BFB-4B24-8B55-DD407FDE2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150FF6-474E-4D0D-A8B0-43FC174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9D5247-DF79-45CC-B025-C9B87FFC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9AA002-4504-4DE3-80B0-0860ADD7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8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5C922-4A90-401D-8C27-E4D4BB2E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BC2A94-BD48-4233-9D1F-9BEABFAB1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D17876-4C3C-4B3E-ABFC-8D0DDA28C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D0EB3E-AFB3-4C4B-BB41-EDC841B73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0000A94-F2D4-4C5A-A092-B7ED2CFAC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A595D40-80E3-404D-90B7-B970FDC4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9651742-AB13-4070-863F-058C8A13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35939F-FC6D-485F-AE34-00C842A2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84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1E2DA-5B63-4E74-8657-06D272F4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6BFAE3-1BB3-42D5-B43E-62489E36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8B3DAC-2864-49F6-AB7D-5DF1487E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19076-4FF8-444D-827F-A2285A36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33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D46103-78BD-4D35-9E7D-9002AF2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845381-6DCB-4F5E-B9A7-09922FAD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0CA034-1920-4636-84C4-0DFC50EE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01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26B27-FFE0-4D81-9D84-89318F1A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55E111-496E-49AA-8486-6A10268F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21F7FB-AC32-4DEA-A93D-C757DE12A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1FC87E-547D-4F38-B3E2-BE03EE10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CF4BD3-79DE-447B-A26C-838FCFA6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E61457-DE88-4A06-98E0-680849E8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5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093E6-CD41-4A2E-BE9D-6071962F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91E957B-4A95-47CA-A221-05C044805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8961C7-222D-45A6-8DA2-2648C653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C19721-D5DE-4259-A287-5B84190E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254114-8803-4BC0-B1B1-99825062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83AECC-6D6A-4705-9325-AD3581B7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04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BB874BD-8B37-410A-90B8-BEAAB83A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69D136-8499-4D68-998D-5ADB0876E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E0B739-B5AB-47CF-A4B0-9F25B02A9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4555A-0FAC-4403-8B9F-DB5CF739DD8E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E05A0F-CDE1-4A84-B649-C103595B4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C2AA53-677D-47D7-A09D-3F2830BAA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B62A-F2CA-4932-8EA4-C02E911A29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91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E8B84C7-20F6-4F67-BAC2-CF69186730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62864"/>
            <a:ext cx="4910265" cy="156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EFAC5E-AA37-4C05-A9EE-9C40AE3F9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201" y="388357"/>
            <a:ext cx="1560711" cy="124369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ACBD258-BF8B-4127-844C-7AEFC288535C}"/>
              </a:ext>
            </a:extLst>
          </p:cNvPr>
          <p:cNvSpPr txBox="1"/>
          <p:nvPr/>
        </p:nvSpPr>
        <p:spPr>
          <a:xfrm>
            <a:off x="1110939" y="1768476"/>
            <a:ext cx="609442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Gemeinsam für unsere Kinder!!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1400" b="1" u="sng" dirty="0"/>
              <a:t>Gute Gründe, zu Fuß zu gehen:</a:t>
            </a:r>
          </a:p>
          <a:p>
            <a:endParaRPr lang="de-DE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highlight>
                  <a:srgbClr val="FFFF00"/>
                </a:highlight>
              </a:rPr>
              <a:t>Verkehrschaos</a:t>
            </a:r>
            <a:r>
              <a:rPr lang="de-DE" sz="1600" dirty="0"/>
              <a:t> verringert sich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Förderung der</a:t>
            </a:r>
            <a:r>
              <a:rPr lang="de-DE" sz="1600" b="1" dirty="0"/>
              <a:t> </a:t>
            </a:r>
            <a:r>
              <a:rPr lang="de-DE" sz="1600" b="1" dirty="0">
                <a:highlight>
                  <a:srgbClr val="FFFF00"/>
                </a:highlight>
              </a:rPr>
              <a:t>Selbstständigkeit</a:t>
            </a:r>
            <a:r>
              <a:rPr lang="de-DE" sz="1600" b="1" dirty="0"/>
              <a:t> </a:t>
            </a:r>
            <a:r>
              <a:rPr lang="de-DE" sz="1600" dirty="0"/>
              <a:t>im Straßenverkehr;</a:t>
            </a:r>
          </a:p>
          <a:p>
            <a:r>
              <a:rPr lang="de-DE" sz="1600" dirty="0"/>
              <a:t>      dadurch weniger Kinderunfälle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highlight>
                  <a:srgbClr val="FFFF00"/>
                </a:highlight>
              </a:rPr>
              <a:t>Gesundheit</a:t>
            </a:r>
            <a:r>
              <a:rPr lang="de-DE" sz="1600" dirty="0"/>
              <a:t> der Kinder verstärkt sich;</a:t>
            </a:r>
            <a:r>
              <a:rPr lang="de-DE" sz="1600" b="1" dirty="0"/>
              <a:t> </a:t>
            </a:r>
          </a:p>
          <a:p>
            <a:r>
              <a:rPr lang="de-DE" sz="1600" b="1" dirty="0"/>
              <a:t>      </a:t>
            </a:r>
            <a:r>
              <a:rPr lang="de-DE" sz="1600" b="1" dirty="0">
                <a:highlight>
                  <a:srgbClr val="FFFF00"/>
                </a:highlight>
              </a:rPr>
              <a:t>Konzentration</a:t>
            </a:r>
            <a:r>
              <a:rPr lang="de-DE" sz="1600" dirty="0"/>
              <a:t>, </a:t>
            </a:r>
            <a:r>
              <a:rPr lang="de-DE" sz="1600" b="1" dirty="0">
                <a:highlight>
                  <a:srgbClr val="FFFF00"/>
                </a:highlight>
              </a:rPr>
              <a:t>Ausgeglichenheit</a:t>
            </a:r>
            <a:r>
              <a:rPr lang="de-DE" sz="1600" dirty="0">
                <a:highlight>
                  <a:srgbClr val="FFFF00"/>
                </a:highlight>
              </a:rPr>
              <a:t> </a:t>
            </a:r>
            <a:r>
              <a:rPr lang="de-DE" sz="1600" dirty="0"/>
              <a:t>und </a:t>
            </a:r>
            <a:r>
              <a:rPr lang="de-DE" sz="1600" b="1" dirty="0">
                <a:highlight>
                  <a:srgbClr val="FFFF00"/>
                </a:highlight>
              </a:rPr>
              <a:t>Aufnahmebereitschaft</a:t>
            </a:r>
          </a:p>
          <a:p>
            <a:r>
              <a:rPr lang="de-DE" sz="1600" b="1" dirty="0"/>
              <a:t>     </a:t>
            </a:r>
            <a:r>
              <a:rPr lang="de-DE" sz="1600" dirty="0"/>
              <a:t> wird gefördert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highlight>
                  <a:srgbClr val="FFFF00"/>
                </a:highlight>
              </a:rPr>
              <a:t>Umwelt</a:t>
            </a:r>
            <a:r>
              <a:rPr lang="de-DE" sz="1600" dirty="0"/>
              <a:t> wird weniger belastet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Weniger </a:t>
            </a:r>
            <a:r>
              <a:rPr lang="de-DE" sz="1600" b="1" dirty="0">
                <a:highlight>
                  <a:srgbClr val="FFFF00"/>
                </a:highlight>
              </a:rPr>
              <a:t>Kosten</a:t>
            </a:r>
            <a:r>
              <a:rPr lang="de-DE" sz="1600" dirty="0"/>
              <a:t> (Sprit), mehr Zeit für andere Dinge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highlight>
                  <a:srgbClr val="FFFF00"/>
                </a:highlight>
              </a:rPr>
              <a:t>Soziale Kontakte </a:t>
            </a:r>
            <a:r>
              <a:rPr lang="de-DE" sz="1600" dirty="0"/>
              <a:t>und</a:t>
            </a:r>
            <a:r>
              <a:rPr lang="de-DE" sz="1600" b="1" dirty="0"/>
              <a:t> </a:t>
            </a:r>
            <a:r>
              <a:rPr lang="de-DE" sz="1600" b="1" dirty="0">
                <a:highlight>
                  <a:srgbClr val="FFFF00"/>
                </a:highlight>
              </a:rPr>
              <a:t>Kommunikation</a:t>
            </a:r>
            <a:r>
              <a:rPr lang="de-DE" sz="1600" b="1" dirty="0"/>
              <a:t> </a:t>
            </a:r>
            <a:r>
              <a:rPr lang="de-DE" sz="1600" dirty="0"/>
              <a:t>werden  gestärkt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8867D9-631F-4A7C-B4F0-7DA152132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98" y="533841"/>
            <a:ext cx="5031435" cy="37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0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Breitbild</PresentationFormat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Battefeld-Winkler, Alexandra</dc:creator>
  <cp:lastModifiedBy>Solzbacher Christiane</cp:lastModifiedBy>
  <cp:revision>7</cp:revision>
  <dcterms:created xsi:type="dcterms:W3CDTF">2023-08-25T08:27:45Z</dcterms:created>
  <dcterms:modified xsi:type="dcterms:W3CDTF">2023-09-06T09:35:39Z</dcterms:modified>
</cp:coreProperties>
</file>